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96BD5-494E-4AB3-B962-C1059D08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BE868-72FF-48F9-BDFF-25DB2919E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AE78C-8335-42BE-B33D-3BF205A9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3D338-FD9B-43E0-A1C3-D9461131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07ADB-28D2-4059-B4D4-59C33F01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917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AF581-909A-4879-94F0-A2B75AD3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24A74-4BE6-4934-B65C-87A61CEE3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0506D-C4E8-41F5-B3AA-11DE5AF2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CE5C3-6354-47D9-8017-3F2C5527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FE75B-C6AF-47D9-8427-239C1664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76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B148D-4DF2-4E87-884E-5349C00A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24670D-10E0-401D-B90F-AB63BE715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7A6A-9A4F-46FA-9774-BF59D903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55B97-550F-4D83-BDEB-7C6B060C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3EF8A-B243-42C6-B136-06A290DE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259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FDD4C-3798-4DED-812F-A631BF40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0330A-1FCD-4808-9E2B-1CFA2428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AA6A5-976F-49A4-9CC9-4FC2A564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7959E-89C0-4A85-ACE3-A2058DB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4B4D3-E497-439A-8323-EC6701D8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675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983B3-4DA0-4E47-AA21-4B12C22D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75B7B0-38F3-4F53-BD18-0B2A5808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E8F6A-A476-4FA3-BA09-8963A5F9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03287-3931-4CD7-86D7-31F66910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0C04-C981-47B8-A2DA-7035AAB2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910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CE227-979B-4D80-AF38-FE70E87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A207D-E503-4BB5-911C-AAC3413A4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2A1A7-B004-4730-B543-7BDE6F67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E16674-11C1-42DC-AF00-45558550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97593-A3D0-4C29-86A3-428CD60B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044C16-1997-447A-A6BA-FC86D8AD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22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87951-13DB-4FC3-9148-1A34ED5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3CDBC-9A2F-4487-91FD-7EE2B385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9F1387-CF1A-4197-937D-46CDF960C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0D3B4A-D9E9-4D36-B794-11A66B4E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ADCB65-002C-4C88-991A-42AFAD1BD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589787-9EE0-47ED-9C2D-76185B8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430FAA-E4E6-4FB3-ACBE-5C733FB7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A186B5-7209-454B-AE4D-576921E3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966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5233C-DC69-47DB-BA9F-49951B39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A203F5-B6E8-4F33-9C2C-111232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D7CD36-21CF-4FFD-A141-C2768642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9B1EDC-CA6F-4FA0-82D5-9C59CB4A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3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A97062-8E02-4AAF-A685-90D2CDA9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1253E3-DDBE-471E-913D-8B530E83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217688-DDBF-4D46-B332-E63671B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90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CA2CC-3741-43E9-90A1-83051F58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B354C-0FEA-4290-9578-BF511466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BBE596-6BD8-4099-A74E-B940A411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39922C-DAB8-4718-9CF3-2617BAFA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3979D-2D9D-4F62-9904-A22F0C98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A647B-3A2A-4976-AE60-56466791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429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6893B-77E9-47DD-94C0-46FD92B7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1DE390-6EE5-452C-BAB6-65BCCE23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DE83F4-2BCF-4E50-8734-AB435CACA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6A6F5B-A17D-4647-95F3-7A86E784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2421B-647D-47A0-BC25-70929F97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3E6E6-5166-4F82-B625-BBD7BC41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21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B59C33-38E7-4B72-B9D6-EE0A9BE5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2C354A-B4C6-4656-BBE1-B0FB421E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BF65-D943-49D9-AC4F-DE413D7D7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C9C4-D365-4556-B909-E0C1B0A4D6F6}" type="datetimeFigureOut">
              <a:rPr lang="es-419" smtClean="0"/>
              <a:t>23/3/2026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A5713-40B9-4F4C-B177-8E556584A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05E4D-5010-4D05-9EDE-0FF8A07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675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31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6.png"/><Relationship Id="rId10" Type="http://schemas.openxmlformats.org/officeDocument/2006/relationships/image" Target="../media/image31.png"/><Relationship Id="rId19" Type="http://schemas.openxmlformats.org/officeDocument/2006/relationships/image" Target="../media/image70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49B21-CD3E-4D1A-81E5-F86AF77A3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692" y="701723"/>
            <a:ext cx="10714616" cy="2387600"/>
          </a:xfrm>
        </p:spPr>
        <p:txBody>
          <a:bodyPr>
            <a:normAutofit fontScale="90000"/>
          </a:bodyPr>
          <a:lstStyle/>
          <a:p>
            <a: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Ecuación Simétrica </a:t>
            </a:r>
            <a:b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 la Recta</a:t>
            </a:r>
            <a:endParaRPr lang="es-BO" sz="8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7A2912-F79A-4992-A211-C09709D1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799"/>
            <a:ext cx="9144000" cy="1945322"/>
          </a:xfrm>
        </p:spPr>
        <p:txBody>
          <a:bodyPr>
            <a:normAutofit fontScale="92500"/>
          </a:bodyPr>
          <a:lstStyle/>
          <a:p>
            <a:r>
              <a:rPr lang="es-ES" sz="4400" b="1" dirty="0"/>
              <a:t>Profesor Moisés Grillo</a:t>
            </a:r>
          </a:p>
          <a:p>
            <a:r>
              <a:rPr lang="es-ES" sz="4400" b="1" dirty="0"/>
              <a:t>Derechos Reservados</a:t>
            </a:r>
          </a:p>
          <a:p>
            <a:r>
              <a:rPr lang="es-ES" b="1" dirty="0"/>
              <a:t>Prohibida su publicación, distribución o venta sin permiso escrito del autor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2C032-037B-4B41-AEE3-9220346F8662}"/>
              </a:ext>
            </a:extLst>
          </p:cNvPr>
          <p:cNvSpPr txBox="1"/>
          <p:nvPr/>
        </p:nvSpPr>
        <p:spPr>
          <a:xfrm>
            <a:off x="2370813" y="3013501"/>
            <a:ext cx="7450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a Partir de su Gráfica</a:t>
            </a:r>
            <a:endParaRPr lang="es-419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634177-92A8-4737-B2CD-A755BA97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05" y="3619597"/>
            <a:ext cx="3001596" cy="30015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C146B3E-63ED-4FD3-87E7-D3D393DE9041}"/>
              </a:ext>
            </a:extLst>
          </p:cNvPr>
          <p:cNvSpPr/>
          <p:nvPr/>
        </p:nvSpPr>
        <p:spPr>
          <a:xfrm>
            <a:off x="4192905" y="6281335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4CDF02-F088-47B7-94AC-9FFDE0318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72DBD0-B728-4F1C-A3C9-C3F86F1A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68327B-8177-4546-A692-9C8B1F489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A370B98-34DF-484B-A4E9-79868AB98E9D}"/>
                  </a:ext>
                </a:extLst>
              </p:cNvPr>
              <p:cNvSpPr txBox="1"/>
              <p:nvPr/>
            </p:nvSpPr>
            <p:spPr>
              <a:xfrm>
                <a:off x="7433535" y="955983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A370B98-34DF-484B-A4E9-79868AB9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35" y="955983"/>
                <a:ext cx="162833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68EA714-5E93-4F9C-A078-FF60331D5409}"/>
                  </a:ext>
                </a:extLst>
              </p:cNvPr>
              <p:cNvSpPr txBox="1"/>
              <p:nvPr/>
            </p:nvSpPr>
            <p:spPr>
              <a:xfrm>
                <a:off x="8928848" y="4097216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4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68EA714-5E93-4F9C-A078-FF60331D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848" y="4097216"/>
                <a:ext cx="162833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755C647-9D94-4BCC-94CB-3631E44C3A19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755C647-9D94-4BCC-94CB-3631E44C3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0876FD9-4F17-45D4-B72B-AE7ACBC8C499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0876FD9-4F17-45D4-B72B-AE7ACBC8C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EE77B9B-5112-4FFD-AD4C-FFBAD8C45CA1}"/>
                  </a:ext>
                </a:extLst>
              </p:cNvPr>
              <p:cNvSpPr txBox="1"/>
              <p:nvPr/>
            </p:nvSpPr>
            <p:spPr>
              <a:xfrm>
                <a:off x="462578" y="1694647"/>
                <a:ext cx="271741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EE77B9B-5112-4FFD-AD4C-FFBAD8C4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" y="1694647"/>
                <a:ext cx="2717411" cy="1265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D9155FE-0BD7-4001-A7C6-D0D0775251E7}"/>
                  </a:ext>
                </a:extLst>
              </p:cNvPr>
              <p:cNvSpPr txBox="1"/>
              <p:nvPr/>
            </p:nvSpPr>
            <p:spPr>
              <a:xfrm>
                <a:off x="345782" y="3229378"/>
                <a:ext cx="29510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𝑚𝑐𝑚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D9155FE-0BD7-4001-A7C6-D0D077525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3229378"/>
                <a:ext cx="2951001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85B7F0C-A0BE-466F-9AD3-33344C27A938}"/>
                  </a:ext>
                </a:extLst>
              </p:cNvPr>
              <p:cNvSpPr txBox="1"/>
              <p:nvPr/>
            </p:nvSpPr>
            <p:spPr>
              <a:xfrm>
                <a:off x="345782" y="4194000"/>
                <a:ext cx="8265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85B7F0C-A0BE-466F-9AD3-33344C27A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4194000"/>
                <a:ext cx="826573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454F9A6-604E-41D8-9946-F5BD92CE48D0}"/>
                  </a:ext>
                </a:extLst>
              </p:cNvPr>
              <p:cNvSpPr txBox="1"/>
              <p:nvPr/>
            </p:nvSpPr>
            <p:spPr>
              <a:xfrm>
                <a:off x="1172355" y="419400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454F9A6-604E-41D8-9946-F5BD92CE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5" y="4194000"/>
                <a:ext cx="599523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39A744B8-B251-4449-BD51-E55393884233}"/>
                  </a:ext>
                </a:extLst>
              </p:cNvPr>
              <p:cNvSpPr txBox="1"/>
              <p:nvPr/>
            </p:nvSpPr>
            <p:spPr>
              <a:xfrm>
                <a:off x="1710635" y="4194000"/>
                <a:ext cx="83606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39A744B8-B251-4449-BD51-E55393884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35" y="4194000"/>
                <a:ext cx="836063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D1A1CAA8-8E2B-4CB1-9AA3-39EC019A8318}"/>
                  </a:ext>
                </a:extLst>
              </p:cNvPr>
              <p:cNvSpPr txBox="1"/>
              <p:nvPr/>
            </p:nvSpPr>
            <p:spPr>
              <a:xfrm>
                <a:off x="2516744" y="419400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D1A1CAA8-8E2B-4CB1-9AA3-39EC019A8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44" y="4194000"/>
                <a:ext cx="599523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9D06222-3EEA-421E-9132-E8A5252501BB}"/>
                  </a:ext>
                </a:extLst>
              </p:cNvPr>
              <p:cNvSpPr txBox="1"/>
              <p:nvPr/>
            </p:nvSpPr>
            <p:spPr>
              <a:xfrm>
                <a:off x="3192364" y="4194000"/>
                <a:ext cx="82234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9D06222-3EEA-421E-9132-E8A52525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64" y="4194000"/>
                <a:ext cx="822341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7BBDB74-0ABA-407A-8F1D-0B62FEAB36D8}"/>
                  </a:ext>
                </a:extLst>
              </p:cNvPr>
              <p:cNvSpPr txBox="1"/>
              <p:nvPr/>
            </p:nvSpPr>
            <p:spPr>
              <a:xfrm>
                <a:off x="345781" y="4998761"/>
                <a:ext cx="481676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7BBDB74-0ABA-407A-8F1D-0B62FEAB3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1" y="4998761"/>
                <a:ext cx="4816768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ángulo 37">
            <a:extLst>
              <a:ext uri="{FF2B5EF4-FFF2-40B4-BE49-F238E27FC236}">
                <a16:creationId xmlns:a16="http://schemas.microsoft.com/office/drawing/2014/main" id="{717E9975-3E03-4809-BFDF-7C5DFF5EBFE6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0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6E3B5C-07E9-4D57-8226-8BB9E69F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5A03E4-7960-4EB0-9C4B-65253068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FF6203-7F07-49FF-809D-15E3F568F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7CD6F50-D1F6-4326-B1CD-160DB09928C5}"/>
                  </a:ext>
                </a:extLst>
              </p:cNvPr>
              <p:cNvSpPr txBox="1"/>
              <p:nvPr/>
            </p:nvSpPr>
            <p:spPr>
              <a:xfrm>
                <a:off x="7502983" y="423129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7CD6F50-D1F6-4326-B1CD-160DB0992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983" y="423129"/>
                <a:ext cx="162833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DA4CB02-D4A0-45B2-BFD7-1E72261EF271}"/>
                  </a:ext>
                </a:extLst>
              </p:cNvPr>
              <p:cNvSpPr txBox="1"/>
              <p:nvPr/>
            </p:nvSpPr>
            <p:spPr>
              <a:xfrm>
                <a:off x="8964820" y="3271232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4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DA4CB02-D4A0-45B2-BFD7-1E72261E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820" y="3271232"/>
                <a:ext cx="162833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AE50447-182B-4366-879C-956AF7FA6068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AE50447-182B-4366-879C-956AF7FA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AD5BE1-BF92-43C0-A727-0416B228429B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5AD5BE1-BF92-43C0-A727-0416B228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AA0A10C-76FB-4994-A231-720394822F02}"/>
                  </a:ext>
                </a:extLst>
              </p:cNvPr>
              <p:cNvSpPr txBox="1"/>
              <p:nvPr/>
            </p:nvSpPr>
            <p:spPr>
              <a:xfrm>
                <a:off x="462578" y="1694647"/>
                <a:ext cx="271741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AA0A10C-76FB-4994-A231-72039482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" y="1694647"/>
                <a:ext cx="2717411" cy="1265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98ADA1D-D6F0-493D-8A9E-43DEBAE26D6E}"/>
                  </a:ext>
                </a:extLst>
              </p:cNvPr>
              <p:cNvSpPr txBox="1"/>
              <p:nvPr/>
            </p:nvSpPr>
            <p:spPr>
              <a:xfrm>
                <a:off x="345782" y="3229378"/>
                <a:ext cx="260956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𝑚𝑐𝑚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98ADA1D-D6F0-493D-8A9E-43DEBAE26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3229378"/>
                <a:ext cx="2609561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DFDB2D-4D00-431E-8357-A3EBA569B4CA}"/>
                  </a:ext>
                </a:extLst>
              </p:cNvPr>
              <p:cNvSpPr txBox="1"/>
              <p:nvPr/>
            </p:nvSpPr>
            <p:spPr>
              <a:xfrm>
                <a:off x="345782" y="4194000"/>
                <a:ext cx="8265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DFDB2D-4D00-431E-8357-A3EBA569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4194000"/>
                <a:ext cx="826573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CF924B3-FAD8-418D-B9FB-30592234B63A}"/>
                  </a:ext>
                </a:extLst>
              </p:cNvPr>
              <p:cNvSpPr txBox="1"/>
              <p:nvPr/>
            </p:nvSpPr>
            <p:spPr>
              <a:xfrm>
                <a:off x="1172355" y="419400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CF924B3-FAD8-418D-B9FB-30592234B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5" y="4194000"/>
                <a:ext cx="599523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1E081E-E76A-44CE-9018-8F38FD3F4BB5}"/>
                  </a:ext>
                </a:extLst>
              </p:cNvPr>
              <p:cNvSpPr txBox="1"/>
              <p:nvPr/>
            </p:nvSpPr>
            <p:spPr>
              <a:xfrm>
                <a:off x="1710635" y="4194000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1E081E-E76A-44CE-9018-8F38FD3F4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35" y="4194000"/>
                <a:ext cx="494623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BEE6EC6-2E3E-4130-B633-F54E939E6EE1}"/>
                  </a:ext>
                </a:extLst>
              </p:cNvPr>
              <p:cNvSpPr txBox="1"/>
              <p:nvPr/>
            </p:nvSpPr>
            <p:spPr>
              <a:xfrm>
                <a:off x="2157927" y="419400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BEE6EC6-2E3E-4130-B633-F54E939E6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27" y="4194000"/>
                <a:ext cx="599523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0CCD99C-5F03-4AC2-B1D9-FDDCF86D4297}"/>
                  </a:ext>
                </a:extLst>
              </p:cNvPr>
              <p:cNvSpPr txBox="1"/>
              <p:nvPr/>
            </p:nvSpPr>
            <p:spPr>
              <a:xfrm>
                <a:off x="2833547" y="419400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0CCD99C-5F03-4AC2-B1D9-FDDCF86D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47" y="4194000"/>
                <a:ext cx="480901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27BA4A9-6CF4-4E4E-BD6A-81BCD2742DE0}"/>
                  </a:ext>
                </a:extLst>
              </p:cNvPr>
              <p:cNvSpPr txBox="1"/>
              <p:nvPr/>
            </p:nvSpPr>
            <p:spPr>
              <a:xfrm>
                <a:off x="345781" y="4998761"/>
                <a:ext cx="413388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27BA4A9-6CF4-4E4E-BD6A-81BCD274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1" y="4998761"/>
                <a:ext cx="4133888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>
            <a:extLst>
              <a:ext uri="{FF2B5EF4-FFF2-40B4-BE49-F238E27FC236}">
                <a16:creationId xmlns:a16="http://schemas.microsoft.com/office/drawing/2014/main" id="{83AB2D2E-EF52-4239-8983-009C0D6AAABD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0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5F1528-325F-48C0-AB3A-66BD37AF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4C9672-F3A9-4E9C-BD33-50F5BAF1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BC8665-6A6B-46A0-B43E-68784AFBF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2075FB8-6CB0-4F59-AA48-01706C89F9A8}"/>
                  </a:ext>
                </a:extLst>
              </p:cNvPr>
              <p:cNvSpPr txBox="1"/>
              <p:nvPr/>
            </p:nvSpPr>
            <p:spPr>
              <a:xfrm>
                <a:off x="7421959" y="5432310"/>
                <a:ext cx="208839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2075FB8-6CB0-4F59-AA48-01706C89F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59" y="5432310"/>
                <a:ext cx="20883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8EA7267-3079-4F05-80D5-C6B15418E8B5}"/>
                  </a:ext>
                </a:extLst>
              </p:cNvPr>
              <p:cNvSpPr txBox="1"/>
              <p:nvPr/>
            </p:nvSpPr>
            <p:spPr>
              <a:xfrm>
                <a:off x="9786622" y="3271232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s-419" sz="4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8EA7267-3079-4F05-80D5-C6B15418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622" y="3271232"/>
                <a:ext cx="162833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DDD2611-020D-4465-8803-90EF2044619B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DDD2611-020D-4465-8803-90EF2044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F930E367-F33E-4C8D-BC23-AEB762C71A4A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F930E367-F33E-4C8D-BC23-AEB762C71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75CB9F5-A69A-4D5D-B33D-7AC78F92A0A7}"/>
                  </a:ext>
                </a:extLst>
              </p:cNvPr>
              <p:cNvSpPr txBox="1"/>
              <p:nvPr/>
            </p:nvSpPr>
            <p:spPr>
              <a:xfrm>
                <a:off x="462578" y="1694647"/>
                <a:ext cx="316375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75CB9F5-A69A-4D5D-B33D-7AC78F92A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" y="1694647"/>
                <a:ext cx="3163751" cy="1265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ángulo 35">
            <a:extLst>
              <a:ext uri="{FF2B5EF4-FFF2-40B4-BE49-F238E27FC236}">
                <a16:creationId xmlns:a16="http://schemas.microsoft.com/office/drawing/2014/main" id="{AE78EDF1-5D49-48C2-897A-35DF346E7978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EAE63E45-5A85-4A9B-BD03-BB654E44D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511" r="67125" b="27165"/>
          <a:stretch/>
        </p:blipFill>
        <p:spPr>
          <a:xfrm>
            <a:off x="0" y="3841105"/>
            <a:ext cx="3993266" cy="365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4608F395-C704-41EB-BB42-F04BD89078FA}"/>
                  </a:ext>
                </a:extLst>
              </p:cNvPr>
              <p:cNvSpPr txBox="1"/>
              <p:nvPr/>
            </p:nvSpPr>
            <p:spPr>
              <a:xfrm>
                <a:off x="462577" y="3314264"/>
                <a:ext cx="271741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4608F395-C704-41EB-BB42-F04BD890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7" y="3314264"/>
                <a:ext cx="2717411" cy="1265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5B8B49B1-9CBD-4D5C-AE8F-E15B2D713C28}"/>
                  </a:ext>
                </a:extLst>
              </p:cNvPr>
              <p:cNvSpPr txBox="1"/>
              <p:nvPr/>
            </p:nvSpPr>
            <p:spPr>
              <a:xfrm>
                <a:off x="345782" y="4800000"/>
                <a:ext cx="29510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𝑚𝑐𝑚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5B8B49B1-9CBD-4D5C-AE8F-E15B2D713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4800000"/>
                <a:ext cx="2951001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879F0AB9-7FBF-4352-AE84-6CC1CA54F913}"/>
                  </a:ext>
                </a:extLst>
              </p:cNvPr>
              <p:cNvSpPr txBox="1"/>
              <p:nvPr/>
            </p:nvSpPr>
            <p:spPr>
              <a:xfrm>
                <a:off x="345782" y="5764622"/>
                <a:ext cx="8265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879F0AB9-7FBF-4352-AE84-6CC1CA54F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5764622"/>
                <a:ext cx="826573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446236EF-15A2-49EC-86DC-2ED94B808B21}"/>
                  </a:ext>
                </a:extLst>
              </p:cNvPr>
              <p:cNvSpPr txBox="1"/>
              <p:nvPr/>
            </p:nvSpPr>
            <p:spPr>
              <a:xfrm>
                <a:off x="1172355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446236EF-15A2-49EC-86DC-2ED94B808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5" y="5764622"/>
                <a:ext cx="599523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1046C8BD-8009-4C6D-AB11-BBBEE9751C7F}"/>
                  </a:ext>
                </a:extLst>
              </p:cNvPr>
              <p:cNvSpPr txBox="1"/>
              <p:nvPr/>
            </p:nvSpPr>
            <p:spPr>
              <a:xfrm>
                <a:off x="1710635" y="5764622"/>
                <a:ext cx="83606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1046C8BD-8009-4C6D-AB11-BBBEE9751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35" y="5764622"/>
                <a:ext cx="836063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20AEC6FD-2A7B-4673-9387-545D4A009B3A}"/>
                  </a:ext>
                </a:extLst>
              </p:cNvPr>
              <p:cNvSpPr txBox="1"/>
              <p:nvPr/>
            </p:nvSpPr>
            <p:spPr>
              <a:xfrm>
                <a:off x="2588235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20AEC6FD-2A7B-4673-9387-545D4A009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35" y="5764622"/>
                <a:ext cx="59952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DCB10BF2-17C0-4D63-A8B6-C99B4E2AB355}"/>
                  </a:ext>
                </a:extLst>
              </p:cNvPr>
              <p:cNvSpPr txBox="1"/>
              <p:nvPr/>
            </p:nvSpPr>
            <p:spPr>
              <a:xfrm>
                <a:off x="3263855" y="5764622"/>
                <a:ext cx="82234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DCB10BF2-17C0-4D63-A8B6-C99B4E2AB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55" y="5764622"/>
                <a:ext cx="822341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ángulo 54">
            <a:extLst>
              <a:ext uri="{FF2B5EF4-FFF2-40B4-BE49-F238E27FC236}">
                <a16:creationId xmlns:a16="http://schemas.microsoft.com/office/drawing/2014/main" id="{5505C182-B422-49C3-B13E-D6C3E3AD87FA}"/>
              </a:ext>
            </a:extLst>
          </p:cNvPr>
          <p:cNvSpPr/>
          <p:nvPr/>
        </p:nvSpPr>
        <p:spPr>
          <a:xfrm>
            <a:off x="4795024" y="546410"/>
            <a:ext cx="5319132" cy="1265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F4727F25-7619-4FAF-8736-874E18F2CA2E}"/>
                  </a:ext>
                </a:extLst>
              </p:cNvPr>
              <p:cNvSpPr txBox="1"/>
              <p:nvPr/>
            </p:nvSpPr>
            <p:spPr>
              <a:xfrm>
                <a:off x="5013575" y="792461"/>
                <a:ext cx="481676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F4727F25-7619-4FAF-8736-874E18F2C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75" y="792461"/>
                <a:ext cx="4816768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94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76DCB3-C1EC-43AB-BF5A-CE96F374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21E844-C9F8-4727-961A-40C48C905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34FD40-3A7D-4F4A-B293-14B72FAC9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E232B94-0E16-46DA-9FD2-86AAC4D6D064}"/>
                  </a:ext>
                </a:extLst>
              </p:cNvPr>
              <p:cNvSpPr txBox="1"/>
              <p:nvPr/>
            </p:nvSpPr>
            <p:spPr>
              <a:xfrm>
                <a:off x="5013293" y="5989871"/>
                <a:ext cx="208839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E232B94-0E16-46DA-9FD2-86AAC4D6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93" y="5989871"/>
                <a:ext cx="20883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C59EE24-2CA6-47F6-9184-5183FCB58484}"/>
                  </a:ext>
                </a:extLst>
              </p:cNvPr>
              <p:cNvSpPr txBox="1"/>
              <p:nvPr/>
            </p:nvSpPr>
            <p:spPr>
              <a:xfrm>
                <a:off x="8058182" y="3271232"/>
                <a:ext cx="16283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4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C59EE24-2CA6-47F6-9184-5183FCB58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182" y="3271232"/>
                <a:ext cx="162833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C7BB74-180B-4A72-B4F2-7DD384470A29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C7BB74-180B-4A72-B4F2-7DD384470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62A10AD-FA38-4DE2-A86F-90E1E427D1EC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62A10AD-FA38-4DE2-A86F-90E1E427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8E4EAEC-A26C-4BAF-A840-F274290D7F9A}"/>
                  </a:ext>
                </a:extLst>
              </p:cNvPr>
              <p:cNvSpPr txBox="1"/>
              <p:nvPr/>
            </p:nvSpPr>
            <p:spPr>
              <a:xfrm>
                <a:off x="462578" y="1694647"/>
                <a:ext cx="316375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8E4EAEC-A26C-4BAF-A840-F274290D7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" y="1694647"/>
                <a:ext cx="3163751" cy="12650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11203B0C-F658-4259-8A98-A48F797216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7511" r="67125" b="27165"/>
          <a:stretch/>
        </p:blipFill>
        <p:spPr>
          <a:xfrm>
            <a:off x="0" y="3841105"/>
            <a:ext cx="3993266" cy="365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950ACB7-6961-46FB-8A6F-D6FE140E27AB}"/>
                  </a:ext>
                </a:extLst>
              </p:cNvPr>
              <p:cNvSpPr txBox="1"/>
              <p:nvPr/>
            </p:nvSpPr>
            <p:spPr>
              <a:xfrm>
                <a:off x="462577" y="3314264"/>
                <a:ext cx="2717411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950ACB7-6961-46FB-8A6F-D6FE140E2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7" y="3314264"/>
                <a:ext cx="2717411" cy="1265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7EEDFA7-D2E6-449C-A590-691D05EAC325}"/>
                  </a:ext>
                </a:extLst>
              </p:cNvPr>
              <p:cNvSpPr txBox="1"/>
              <p:nvPr/>
            </p:nvSpPr>
            <p:spPr>
              <a:xfrm>
                <a:off x="345782" y="4800000"/>
                <a:ext cx="260956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𝑚𝑐𝑚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7EEDFA7-D2E6-449C-A590-691D05EAC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4800000"/>
                <a:ext cx="260956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FB601C0-B89E-4987-AFEE-ED1F8C88A557}"/>
                  </a:ext>
                </a:extLst>
              </p:cNvPr>
              <p:cNvSpPr txBox="1"/>
              <p:nvPr/>
            </p:nvSpPr>
            <p:spPr>
              <a:xfrm>
                <a:off x="345782" y="5764622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FB601C0-B89E-4987-AFEE-ED1F8C88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5764622"/>
                <a:ext cx="485133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263F017-08E9-4CAA-B109-3F45317BDF00}"/>
                  </a:ext>
                </a:extLst>
              </p:cNvPr>
              <p:cNvSpPr txBox="1"/>
              <p:nvPr/>
            </p:nvSpPr>
            <p:spPr>
              <a:xfrm>
                <a:off x="915881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263F017-08E9-4CAA-B109-3F45317BD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81" y="5764622"/>
                <a:ext cx="599523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F5DB65B-1714-4BCA-984B-7FB939825DF6}"/>
                  </a:ext>
                </a:extLst>
              </p:cNvPr>
              <p:cNvSpPr txBox="1"/>
              <p:nvPr/>
            </p:nvSpPr>
            <p:spPr>
              <a:xfrm>
                <a:off x="1532217" y="576462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F5DB65B-1714-4BCA-984B-7FB939825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17" y="5764622"/>
                <a:ext cx="49462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A6F0DB-90AE-478D-9FEE-47D06422D89D}"/>
                  </a:ext>
                </a:extLst>
              </p:cNvPr>
              <p:cNvSpPr txBox="1"/>
              <p:nvPr/>
            </p:nvSpPr>
            <p:spPr>
              <a:xfrm>
                <a:off x="2108732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A6F0DB-90AE-478D-9FEE-47D06422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32" y="5764622"/>
                <a:ext cx="599523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32DB695-622C-4C8D-8FCC-20390BFBB8A7}"/>
                  </a:ext>
                </a:extLst>
              </p:cNvPr>
              <p:cNvSpPr txBox="1"/>
              <p:nvPr/>
            </p:nvSpPr>
            <p:spPr>
              <a:xfrm>
                <a:off x="2750900" y="5764622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E32DB695-622C-4C8D-8FCC-20390BFBB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00" y="5764622"/>
                <a:ext cx="480901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>
            <a:extLst>
              <a:ext uri="{FF2B5EF4-FFF2-40B4-BE49-F238E27FC236}">
                <a16:creationId xmlns:a16="http://schemas.microsoft.com/office/drawing/2014/main" id="{2247C2D5-41BF-4296-811F-4529C58CE017}"/>
              </a:ext>
            </a:extLst>
          </p:cNvPr>
          <p:cNvSpPr/>
          <p:nvPr/>
        </p:nvSpPr>
        <p:spPr>
          <a:xfrm>
            <a:off x="4795024" y="546410"/>
            <a:ext cx="4204613" cy="1265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23D1F3E-D5D5-4C25-989D-F955F6C8F578}"/>
                  </a:ext>
                </a:extLst>
              </p:cNvPr>
              <p:cNvSpPr txBox="1"/>
              <p:nvPr/>
            </p:nvSpPr>
            <p:spPr>
              <a:xfrm>
                <a:off x="5013575" y="792461"/>
                <a:ext cx="37924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23D1F3E-D5D5-4C25-989D-F955F6C8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75" y="792461"/>
                <a:ext cx="3792448" cy="7386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>
            <a:extLst>
              <a:ext uri="{FF2B5EF4-FFF2-40B4-BE49-F238E27FC236}">
                <a16:creationId xmlns:a16="http://schemas.microsoft.com/office/drawing/2014/main" id="{B0DA7364-23FF-4C16-B54F-F29DAEEFA2D5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89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446FC3-2B93-42A1-948B-8F8BEBEA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E060C7-097F-4DBD-9285-00EBD58B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F27555-7D07-4C96-AD34-C7872E34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5D189FC-3A58-44ED-956F-7AEA0AE2A007}"/>
                  </a:ext>
                </a:extLst>
              </p:cNvPr>
              <p:cNvSpPr txBox="1"/>
              <p:nvPr/>
            </p:nvSpPr>
            <p:spPr>
              <a:xfrm>
                <a:off x="9726904" y="423129"/>
                <a:ext cx="162833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5D189FC-3A58-44ED-956F-7AEA0AE2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904" y="423129"/>
                <a:ext cx="162833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5AEBCDB-1C97-462D-A465-14F21880542C}"/>
                  </a:ext>
                </a:extLst>
              </p:cNvPr>
              <p:cNvSpPr txBox="1"/>
              <p:nvPr/>
            </p:nvSpPr>
            <p:spPr>
              <a:xfrm>
                <a:off x="8806023" y="3965418"/>
                <a:ext cx="210108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419" sz="4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5AEBCDB-1C97-462D-A465-14F218805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23" y="3965418"/>
                <a:ext cx="210108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2F56E13-DF17-4CB6-B94F-5547976E4DEF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2F56E13-DF17-4CB6-B94F-5547976E4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5" cy="1265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4F19477-84E2-439C-ADAB-6E52599DBAB2}"/>
                  </a:ext>
                </a:extLst>
              </p:cNvPr>
              <p:cNvSpPr txBox="1"/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4F19477-84E2-439C-ADAB-6E52599DB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9" y="159916"/>
                <a:ext cx="2729786" cy="1265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0CBDAAE-2259-4D35-A2AB-670347F625A3}"/>
                  </a:ext>
                </a:extLst>
              </p:cNvPr>
              <p:cNvSpPr txBox="1"/>
              <p:nvPr/>
            </p:nvSpPr>
            <p:spPr>
              <a:xfrm>
                <a:off x="462578" y="1694647"/>
                <a:ext cx="3173240" cy="1260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0CBDAAE-2259-4D35-A2AB-670347F62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" y="1694647"/>
                <a:ext cx="3173240" cy="12602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12697551-2A5F-4E49-B27D-F3884C3BAA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7511" r="67125" b="27165"/>
          <a:stretch/>
        </p:blipFill>
        <p:spPr>
          <a:xfrm>
            <a:off x="0" y="3841105"/>
            <a:ext cx="3993266" cy="365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E37955C-8BAB-4445-95D4-C2F55D400F42}"/>
                  </a:ext>
                </a:extLst>
              </p:cNvPr>
              <p:cNvSpPr txBox="1"/>
              <p:nvPr/>
            </p:nvSpPr>
            <p:spPr>
              <a:xfrm>
                <a:off x="462577" y="3314264"/>
                <a:ext cx="3280065" cy="1265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E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E37955C-8BAB-4445-95D4-C2F55D40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7" y="3314264"/>
                <a:ext cx="3280065" cy="1265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04F9822-9CE3-4C80-AFBD-C5258FCFC692}"/>
                  </a:ext>
                </a:extLst>
              </p:cNvPr>
              <p:cNvSpPr txBox="1"/>
              <p:nvPr/>
            </p:nvSpPr>
            <p:spPr>
              <a:xfrm>
                <a:off x="345782" y="4800000"/>
                <a:ext cx="260956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𝑚𝑐𝑚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904F9822-9CE3-4C80-AFBD-C5258FCFC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4800000"/>
                <a:ext cx="260956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ángulo 24">
            <a:extLst>
              <a:ext uri="{FF2B5EF4-FFF2-40B4-BE49-F238E27FC236}">
                <a16:creationId xmlns:a16="http://schemas.microsoft.com/office/drawing/2014/main" id="{27083DAA-B044-4077-918C-41B8143C5781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E3E7B78-558F-453B-BD3D-A7CA5C53D888}"/>
                  </a:ext>
                </a:extLst>
              </p:cNvPr>
              <p:cNvSpPr txBox="1"/>
              <p:nvPr/>
            </p:nvSpPr>
            <p:spPr>
              <a:xfrm>
                <a:off x="345782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E3E7B78-558F-453B-BD3D-A7CA5C53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2" y="5764622"/>
                <a:ext cx="599523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7819F36-7EBA-439C-9776-0EB24764DAAD}"/>
                  </a:ext>
                </a:extLst>
              </p:cNvPr>
              <p:cNvSpPr txBox="1"/>
              <p:nvPr/>
            </p:nvSpPr>
            <p:spPr>
              <a:xfrm>
                <a:off x="847586" y="5764622"/>
                <a:ext cx="8265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7819F36-7EBA-439C-9776-0EB24764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86" y="5764622"/>
                <a:ext cx="826573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06E9F0E-B477-40A6-94A5-D2EA836DEE2D}"/>
                  </a:ext>
                </a:extLst>
              </p:cNvPr>
              <p:cNvSpPr txBox="1"/>
              <p:nvPr/>
            </p:nvSpPr>
            <p:spPr>
              <a:xfrm>
                <a:off x="1674159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06E9F0E-B477-40A6-94A5-D2EA836D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59" y="5764622"/>
                <a:ext cx="59952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342C30B-5C5C-4575-841B-9319FAD63DC4}"/>
                  </a:ext>
                </a:extLst>
              </p:cNvPr>
              <p:cNvSpPr txBox="1"/>
              <p:nvPr/>
            </p:nvSpPr>
            <p:spPr>
              <a:xfrm>
                <a:off x="2290496" y="576462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B342C30B-5C5C-4575-841B-9319FAD63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96" y="5764622"/>
                <a:ext cx="494623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A147808B-F9FE-4317-8802-AA1A353F4120}"/>
                  </a:ext>
                </a:extLst>
              </p:cNvPr>
              <p:cNvSpPr txBox="1"/>
              <p:nvPr/>
            </p:nvSpPr>
            <p:spPr>
              <a:xfrm>
                <a:off x="2744353" y="5764622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A147808B-F9FE-4317-8802-AA1A353F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53" y="5764622"/>
                <a:ext cx="599523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94488EF1-C22B-4968-8D63-FA75EC00E0FA}"/>
                  </a:ext>
                </a:extLst>
              </p:cNvPr>
              <p:cNvSpPr txBox="1"/>
              <p:nvPr/>
            </p:nvSpPr>
            <p:spPr>
              <a:xfrm>
                <a:off x="3419973" y="5764622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94488EF1-C22B-4968-8D63-FA75EC00E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73" y="5764622"/>
                <a:ext cx="480901" cy="7386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ángulo 31">
            <a:extLst>
              <a:ext uri="{FF2B5EF4-FFF2-40B4-BE49-F238E27FC236}">
                <a16:creationId xmlns:a16="http://schemas.microsoft.com/office/drawing/2014/main" id="{3EF15A43-B943-4C80-BB44-97906CB276BC}"/>
              </a:ext>
            </a:extLst>
          </p:cNvPr>
          <p:cNvSpPr/>
          <p:nvPr/>
        </p:nvSpPr>
        <p:spPr>
          <a:xfrm>
            <a:off x="4053383" y="188141"/>
            <a:ext cx="4812501" cy="1265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D318862-4917-4B24-AD7C-F6D2CEEC6F0A}"/>
                  </a:ext>
                </a:extLst>
              </p:cNvPr>
              <p:cNvSpPr txBox="1"/>
              <p:nvPr/>
            </p:nvSpPr>
            <p:spPr>
              <a:xfrm>
                <a:off x="4271934" y="434192"/>
                <a:ext cx="459395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s-419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D318862-4917-4B24-AD7C-F6D2CEEC6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34" y="434192"/>
                <a:ext cx="4593950" cy="7386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786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249</Words>
  <Application>Microsoft Office PowerPoint</Application>
  <PresentationFormat>Panorámica</PresentationFormat>
  <Paragraphs>75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Cambria Math</vt:lpstr>
      <vt:lpstr>Tema de Office</vt:lpstr>
      <vt:lpstr>Ecuación Simétrica  de la Recta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Grillo</dc:creator>
  <cp:lastModifiedBy>Moises Grillo</cp:lastModifiedBy>
  <cp:revision>34</cp:revision>
  <dcterms:created xsi:type="dcterms:W3CDTF">2026-01-01T19:00:31Z</dcterms:created>
  <dcterms:modified xsi:type="dcterms:W3CDTF">2026-03-24T00:46:06Z</dcterms:modified>
</cp:coreProperties>
</file>